
<file path=[Content_Types].xml><?xml version="1.0" encoding="utf-8"?>
<Types xmlns="http://schemas.openxmlformats.org/package/2006/content-types">
  <Override PartName="/ppt/slides/slide45.xml" ContentType="application/vnd.openxmlformats-officedocument.presentationml.slide+xml"/>
  <Override PartName="/ppt/slides/slide18.xml" ContentType="application/vnd.openxmlformats-officedocument.presentationml.slide+xml"/>
  <Override PartName="/ppt/slides/slide9.xml" ContentType="application/vnd.openxmlformats-officedocument.presentationml.slide+xml"/>
  <Override PartName="/ppt/slides/slide41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Override PartName="/ppt/slides/slide38.xml" ContentType="application/vnd.openxmlformats-officedocument.presentationml.slide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Default Extension="jpeg" ContentType="image/jpeg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slides/slide34.xml" ContentType="application/vnd.openxmlformats-officedocument.presentationml.slide+xml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s/slide22.xml" ContentType="application/vnd.openxmlformats-officedocument.presentationml.slide+xml"/>
  <Override PartName="/ppt/slides/slide30.xml" ContentType="application/vnd.openxmlformats-officedocument.presentationml.slide+xml"/>
  <Override PartName="/ppt/slides/slide46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42.xml" ContentType="application/vnd.openxmlformats-officedocument.presentationml.slide+xml"/>
  <Override PartName="/ppt/slides/slide50.xml" ContentType="application/vnd.openxmlformats-officedocument.presentationml.slide+xml"/>
  <Override PartName="/ppt/slides/slide15.xml" ContentType="application/vnd.openxmlformats-officedocument.presentationml.slide+xml"/>
  <Override PartName="/ppt/slides/slide6.xml" ContentType="application/vnd.openxmlformats-officedocument.presentationml.slide+xml"/>
  <Override PartName="/ppt/slides/slide39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35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47.xml" ContentType="application/vnd.openxmlformats-officedocument.presentationml.slide+xml"/>
  <Override PartName="/ppt/slides/slide43.xml" ContentType="application/vnd.openxmlformats-officedocument.presentationml.slide+xml"/>
  <Override PartName="/ppt/slides/slide16.xml" ContentType="application/vnd.openxmlformats-officedocument.presentationml.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s/slide36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32.xml" ContentType="application/vnd.openxmlformats-officedocument.presentationml.slide+xml"/>
  <Override PartName="/ppt/slides/slide48.xml" ContentType="application/vnd.openxmlformats-officedocument.presentationml.slide+xml"/>
  <Override PartName="/ppt/slides/slide20.xml" ContentType="application/vnd.openxmlformats-officedocument.presentationml.slide+xml"/>
  <Override PartName="/ppt/slides/slide44.xml" ContentType="application/vnd.openxmlformats-officedocument.presentationml.slide+xml"/>
  <Override PartName="/ppt/slides/slide17.xml" ContentType="application/vnd.openxmlformats-officedocument.presentationml.slide+xml"/>
  <Override PartName="/ppt/slides/slide8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37.xml" ContentType="application/vnd.openxmlformats-officedocument.presentationml.slide+xml"/>
  <Override PartName="/ppt/slides/slide29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9.xml" ContentType="application/vnd.openxmlformats-officedocument.presentationml.slide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98" r:id="rId9"/>
    <p:sldId id="263" r:id="rId10"/>
    <p:sldId id="292" r:id="rId11"/>
    <p:sldId id="349" r:id="rId12"/>
    <p:sldId id="265" r:id="rId13"/>
    <p:sldId id="293" r:id="rId14"/>
    <p:sldId id="350" r:id="rId15"/>
    <p:sldId id="266" r:id="rId16"/>
    <p:sldId id="294" r:id="rId17"/>
    <p:sldId id="351" r:id="rId18"/>
    <p:sldId id="267" r:id="rId19"/>
    <p:sldId id="295" r:id="rId20"/>
    <p:sldId id="352" r:id="rId21"/>
    <p:sldId id="268" r:id="rId22"/>
    <p:sldId id="296" r:id="rId23"/>
    <p:sldId id="353" r:id="rId24"/>
    <p:sldId id="269" r:id="rId25"/>
    <p:sldId id="297" r:id="rId26"/>
    <p:sldId id="304" r:id="rId27"/>
    <p:sldId id="305" r:id="rId28"/>
    <p:sldId id="306" r:id="rId29"/>
    <p:sldId id="307" r:id="rId30"/>
    <p:sldId id="308" r:id="rId31"/>
    <p:sldId id="309" r:id="rId32"/>
    <p:sldId id="310" r:id="rId33"/>
    <p:sldId id="311" r:id="rId34"/>
    <p:sldId id="312" r:id="rId35"/>
    <p:sldId id="318" r:id="rId36"/>
    <p:sldId id="354" r:id="rId37"/>
    <p:sldId id="313" r:id="rId38"/>
    <p:sldId id="319" r:id="rId39"/>
    <p:sldId id="355" r:id="rId40"/>
    <p:sldId id="314" r:id="rId41"/>
    <p:sldId id="320" r:id="rId42"/>
    <p:sldId id="356" r:id="rId43"/>
    <p:sldId id="315" r:id="rId44"/>
    <p:sldId id="321" r:id="rId45"/>
    <p:sldId id="357" r:id="rId46"/>
    <p:sldId id="316" r:id="rId47"/>
    <p:sldId id="322" r:id="rId48"/>
    <p:sldId id="358" r:id="rId49"/>
    <p:sldId id="317" r:id="rId50"/>
    <p:sldId id="323" r:id="rId5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showOutlineIcons="0">
    <p:restoredLeft sz="15640" autoAdjust="0"/>
    <p:restoredTop sz="97750" autoAdjust="0"/>
  </p:normalViewPr>
  <p:slideViewPr>
    <p:cSldViewPr snapToObjects="1">
      <p:cViewPr>
        <p:scale>
          <a:sx n="100" d="100"/>
          <a:sy n="100" d="100"/>
        </p:scale>
        <p:origin x="-1936" y="-9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printerSettings" Target="printerSettings/printerSettings1.bin"/><Relationship Id="rId53" Type="http://schemas.openxmlformats.org/officeDocument/2006/relationships/presProps" Target="presProps.xml"/><Relationship Id="rId54" Type="http://schemas.openxmlformats.org/officeDocument/2006/relationships/viewProps" Target="viewProps.xml"/><Relationship Id="rId55" Type="http://schemas.openxmlformats.org/officeDocument/2006/relationships/theme" Target="theme/theme1.xml"/><Relationship Id="rId56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476C8-57D1-6741-89D2-DB11A3D6A6DB}" type="datetimeFigureOut">
              <a:rPr lang="en-US" smtClean="0"/>
              <a:pPr/>
              <a:t>10/19/10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D2879-D777-D646-9B5A-3483EB2387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476C8-57D1-6741-89D2-DB11A3D6A6DB}" type="datetimeFigureOut">
              <a:rPr lang="en-US" smtClean="0"/>
              <a:pPr/>
              <a:t>10/19/10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D2879-D777-D646-9B5A-3483EB2387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476C8-57D1-6741-89D2-DB11A3D6A6DB}" type="datetimeFigureOut">
              <a:rPr lang="en-US" smtClean="0"/>
              <a:pPr/>
              <a:t>10/19/10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D2879-D777-D646-9B5A-3483EB2387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476C8-57D1-6741-89D2-DB11A3D6A6DB}" type="datetimeFigureOut">
              <a:rPr lang="en-US" smtClean="0"/>
              <a:pPr/>
              <a:t>10/19/10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D2879-D777-D646-9B5A-3483EB2387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476C8-57D1-6741-89D2-DB11A3D6A6DB}" type="datetimeFigureOut">
              <a:rPr lang="en-US" smtClean="0"/>
              <a:pPr/>
              <a:t>10/19/10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D2879-D777-D646-9B5A-3483EB2387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476C8-57D1-6741-89D2-DB11A3D6A6DB}" type="datetimeFigureOut">
              <a:rPr lang="en-US" smtClean="0"/>
              <a:pPr/>
              <a:t>10/19/10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D2879-D777-D646-9B5A-3483EB2387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476C8-57D1-6741-89D2-DB11A3D6A6DB}" type="datetimeFigureOut">
              <a:rPr lang="en-US" smtClean="0"/>
              <a:pPr/>
              <a:t>10/19/10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D2879-D777-D646-9B5A-3483EB2387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476C8-57D1-6741-89D2-DB11A3D6A6DB}" type="datetimeFigureOut">
              <a:rPr lang="en-US" smtClean="0"/>
              <a:pPr/>
              <a:t>10/19/10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D2879-D777-D646-9B5A-3483EB2387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476C8-57D1-6741-89D2-DB11A3D6A6DB}" type="datetimeFigureOut">
              <a:rPr lang="en-US" smtClean="0"/>
              <a:pPr/>
              <a:t>10/19/10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D2879-D777-D646-9B5A-3483EB2387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476C8-57D1-6741-89D2-DB11A3D6A6DB}" type="datetimeFigureOut">
              <a:rPr lang="en-US" smtClean="0"/>
              <a:pPr/>
              <a:t>10/19/10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D2879-D777-D646-9B5A-3483EB2387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476C8-57D1-6741-89D2-DB11A3D6A6DB}" type="datetimeFigureOut">
              <a:rPr lang="en-US" smtClean="0"/>
              <a:pPr/>
              <a:t>10/19/10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D2879-D777-D646-9B5A-3483EB2387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A476C8-57D1-6741-89D2-DB11A3D6A6DB}" type="datetimeFigureOut">
              <a:rPr lang="en-US" smtClean="0"/>
              <a:pPr/>
              <a:t>10/19/10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FD2879-D777-D646-9B5A-3483EB23879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1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2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3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5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6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7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8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9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8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1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8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3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8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5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8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7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8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ng-island-test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" y="0"/>
            <a:ext cx="9141621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rinePkwy-lg-b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ong-island-1-b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" y="0"/>
            <a:ext cx="9141621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ng-island-1-a-on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" y="0"/>
            <a:ext cx="9141621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tlanticBeach-l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ong-island-1-b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" y="0"/>
            <a:ext cx="9141621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ng-island-1-a-on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" y="0"/>
            <a:ext cx="9141621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antagh-lg-b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ong-island-1-b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" y="0"/>
            <a:ext cx="9141621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ng-island-1-a-on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" y="0"/>
            <a:ext cx="9141621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obertMoses-l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ong-island-1-a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" y="0"/>
            <a:ext cx="9141621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ong-island-1-b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" y="0"/>
            <a:ext cx="9141621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ng-island-1-a-on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" y="0"/>
            <a:ext cx="9141621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mith-l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ong-island-1-b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" y="0"/>
            <a:ext cx="9141621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ng-island-1-a-on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" y="0"/>
            <a:ext cx="9141621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onquogue-l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ng-island-test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" y="0"/>
            <a:ext cx="9141621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ng-island-test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" y="0"/>
            <a:ext cx="9141621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ng-island-test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" y="0"/>
            <a:ext cx="9141621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ng-island-test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" y="0"/>
            <a:ext cx="9141621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ong-island-1-b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" y="0"/>
            <a:ext cx="9141621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ng-island-test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" y="0"/>
            <a:ext cx="9141621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ng-island-test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" y="0"/>
            <a:ext cx="9141621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ng-island-test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" y="0"/>
            <a:ext cx="9141621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ng-island-test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" y="0"/>
            <a:ext cx="9141621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ng-island-test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" y="0"/>
            <a:ext cx="9141621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rinePkwy-l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ng-island-test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" y="0"/>
            <a:ext cx="9141621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ng-island-test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" y="0"/>
            <a:ext cx="9141621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antagh-l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ng-island-test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" y="0"/>
            <a:ext cx="9141621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ong-island-1-b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" y="0"/>
            <a:ext cx="9141621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ng-island-test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" y="0"/>
            <a:ext cx="9141621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obertMoses-lg-co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ng-island-test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" y="0"/>
            <a:ext cx="9141621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ng-island-test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" y="0"/>
            <a:ext cx="9141621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mith-l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ng-island-test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" y="0"/>
            <a:ext cx="9141621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ng-island-test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" y="0"/>
            <a:ext cx="9141621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onquogue-lg-co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ng-island-test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" y="0"/>
            <a:ext cx="9141621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ng-island-test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" y="0"/>
            <a:ext cx="9141621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ong-island-1-b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" y="0"/>
            <a:ext cx="9141621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oslyn-l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ong-island-1-b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" y="0"/>
            <a:ext cx="9141621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ong-island-1-b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" y="0"/>
            <a:ext cx="9141621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ong-island-1-b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" y="0"/>
            <a:ext cx="9141621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ng-island-1-a-on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" y="0"/>
            <a:ext cx="9141621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574</TotalTime>
  <Words>0</Words>
  <Application>Microsoft Macintosh PowerPoint</Application>
  <PresentationFormat>On-screen Show (4:3)</PresentationFormat>
  <Paragraphs>0</Paragraphs>
  <Slides>50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1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</vt:vector>
  </TitlesOfParts>
  <Company>(v)</Company>
  <LinksUpToDate>false</LinksUpToDate>
  <SharedDoc>false</SharedDoc>
  <HyperlinksChanged>false</HyperlinksChanged>
  <AppVersion>12.0256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Patrick White</dc:creator>
  <cp:lastModifiedBy>Patrick White</cp:lastModifiedBy>
  <cp:revision>13</cp:revision>
  <dcterms:created xsi:type="dcterms:W3CDTF">2010-10-19T13:41:36Z</dcterms:created>
  <dcterms:modified xsi:type="dcterms:W3CDTF">2010-10-19T13:57:59Z</dcterms:modified>
</cp:coreProperties>
</file>