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334" r:id="rId2"/>
    <p:sldId id="329" r:id="rId3"/>
    <p:sldId id="330" r:id="rId4"/>
    <p:sldId id="331" r:id="rId5"/>
    <p:sldId id="332" r:id="rId6"/>
    <p:sldId id="333" r:id="rId7"/>
    <p:sldId id="335" r:id="rId8"/>
    <p:sldId id="336" r:id="rId9"/>
    <p:sldId id="337" r:id="rId10"/>
    <p:sldId id="33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40" autoAdjust="0"/>
    <p:restoredTop sz="97750" autoAdjust="0"/>
  </p:normalViewPr>
  <p:slideViewPr>
    <p:cSldViewPr snapToObjects="1">
      <p:cViewPr>
        <p:scale>
          <a:sx n="100" d="100"/>
          <a:sy n="100" d="100"/>
        </p:scale>
        <p:origin x="-1936" y="-6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476C8-57D1-6741-89D2-DB11A3D6A6DB}" type="datetimeFigureOut">
              <a:rPr lang="en-US" smtClean="0"/>
              <a:pPr/>
              <a:t>10/12/10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D2879-D777-D646-9B5A-3483EB2387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illis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willis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(v)</Company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Patrick White</dc:creator>
  <cp:lastModifiedBy>Patrick White</cp:lastModifiedBy>
  <cp:revision>11</cp:revision>
  <dcterms:created xsi:type="dcterms:W3CDTF">2010-10-12T13:07:23Z</dcterms:created>
  <dcterms:modified xsi:type="dcterms:W3CDTF">2010-10-12T20:17:47Z</dcterms:modified>
</cp:coreProperties>
</file>