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s/slide18.xml" ContentType="application/vnd.openxmlformats-officedocument.presentationml.slide+xml"/>
  <Override PartName="/ppt/slides/slide2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s/slide16.xml" ContentType="application/vnd.openxmlformats-officedocument.presentationml.slide+xml"/>
  <Override PartName="/ppt/slides/slide2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s/slide19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s/slide17.xml" ContentType="application/vnd.openxmlformats-officedocument.presentationml.slide+xml"/>
  <Override PartName="/ppt/slides/slide22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s/slide20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64" r:id="rId2"/>
    <p:sldId id="270" r:id="rId3"/>
    <p:sldId id="282" r:id="rId4"/>
    <p:sldId id="283" r:id="rId5"/>
    <p:sldId id="292" r:id="rId6"/>
    <p:sldId id="271" r:id="rId7"/>
    <p:sldId id="284" r:id="rId8"/>
    <p:sldId id="285" r:id="rId9"/>
    <p:sldId id="293" r:id="rId10"/>
    <p:sldId id="272" r:id="rId11"/>
    <p:sldId id="281" r:id="rId12"/>
    <p:sldId id="294" r:id="rId13"/>
    <p:sldId id="273" r:id="rId14"/>
    <p:sldId id="279" r:id="rId15"/>
    <p:sldId id="280" r:id="rId16"/>
    <p:sldId id="295" r:id="rId17"/>
    <p:sldId id="274" r:id="rId18"/>
    <p:sldId id="277" r:id="rId19"/>
    <p:sldId id="278" r:id="rId20"/>
    <p:sldId id="296" r:id="rId21"/>
    <p:sldId id="275" r:id="rId22"/>
    <p:sldId id="276" r:id="rId23"/>
    <p:sldId id="286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40" autoAdjust="0"/>
    <p:restoredTop sz="97750" autoAdjust="0"/>
  </p:normalViewPr>
  <p:slideViewPr>
    <p:cSldViewPr snapToObjects="1">
      <p:cViewPr>
        <p:scale>
          <a:sx n="100" d="100"/>
          <a:sy n="100" d="100"/>
        </p:scale>
        <p:origin x="-1936" y="-9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printerSettings" Target="printerSettings/printerSettings1.bin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476C8-57D1-6741-89D2-DB11A3D6A6DB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D2879-D777-D646-9B5A-3483EB2387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476C8-57D1-6741-89D2-DB11A3D6A6DB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D2879-D777-D646-9B5A-3483EB2387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476C8-57D1-6741-89D2-DB11A3D6A6DB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D2879-D777-D646-9B5A-3483EB2387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476C8-57D1-6741-89D2-DB11A3D6A6DB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D2879-D777-D646-9B5A-3483EB2387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476C8-57D1-6741-89D2-DB11A3D6A6DB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D2879-D777-D646-9B5A-3483EB2387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476C8-57D1-6741-89D2-DB11A3D6A6DB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D2879-D777-D646-9B5A-3483EB2387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476C8-57D1-6741-89D2-DB11A3D6A6DB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D2879-D777-D646-9B5A-3483EB2387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476C8-57D1-6741-89D2-DB11A3D6A6DB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D2879-D777-D646-9B5A-3483EB2387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476C8-57D1-6741-89D2-DB11A3D6A6DB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D2879-D777-D646-9B5A-3483EB2387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476C8-57D1-6741-89D2-DB11A3D6A6DB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D2879-D777-D646-9B5A-3483EB2387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476C8-57D1-6741-89D2-DB11A3D6A6DB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D2879-D777-D646-9B5A-3483EB2387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A476C8-57D1-6741-89D2-DB11A3D6A6DB}" type="datetimeFigureOut">
              <a:rPr lang="en-US" smtClean="0"/>
              <a:pPr/>
              <a:t>10/19/10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FD2879-D777-D646-9B5A-3483EB23879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orld-1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orld-1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orld-1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orld-1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orld-1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orld-1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orld-1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orld-1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orld-1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openhagen-l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openhagen-l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orld-1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orld-1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orld-1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ortRiver_l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ortRiver_2_l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orld-1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orld-1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orld-1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orld-1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anibel_l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anibel_2_l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orld-1.a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" y="0"/>
            <a:ext cx="9141621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</TotalTime>
  <Words>0</Words>
  <Application>Microsoft Macintosh PowerPoint</Application>
  <PresentationFormat>On-screen Show (4:3)</PresentationFormat>
  <Paragraphs>0</Paragraphs>
  <Slides>23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Company>(v)</Company>
  <LinksUpToDate>false</LinksUpToDate>
  <SharedDoc>false</SharedDoc>
  <HyperlinksChanged>false</HyperlinksChanged>
  <AppVersion>12.0256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Patrick White</dc:creator>
  <cp:lastModifiedBy>Patrick White</cp:lastModifiedBy>
  <cp:revision>13</cp:revision>
  <dcterms:created xsi:type="dcterms:W3CDTF">2010-10-19T13:41:36Z</dcterms:created>
  <dcterms:modified xsi:type="dcterms:W3CDTF">2010-10-19T13:45:13Z</dcterms:modified>
</cp:coreProperties>
</file>